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70" r:id="rId16"/>
    <p:sldId id="268" r:id="rId17"/>
    <p:sldId id="269" r:id="rId18"/>
    <p:sldId id="28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C6FD"/>
    <a:srgbClr val="79AE02"/>
    <a:srgbClr val="067F9C"/>
    <a:srgbClr val="014E52"/>
    <a:srgbClr val="0C596D"/>
    <a:srgbClr val="03556D"/>
    <a:srgbClr val="145C72"/>
    <a:srgbClr val="0000A4"/>
    <a:srgbClr val="1ABEEB"/>
    <a:srgbClr val="1DA9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b="1" dirty="0"/>
              <a:t>Caption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792-4213-B54E-42068A9219AF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D10-4B6D-B9B0-7B406B47A316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D10-4B6D-B9B0-7B406B47A316}"/>
              </c:ext>
            </c:extLst>
          </c:dPt>
          <c:dPt>
            <c:idx val="3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792-4213-B54E-42068A9219AF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10-4B6D-B9B0-7B406B47A3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9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800" b="1" dirty="0"/>
              <a:t>Caption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C2-4571-AD83-9194AECAF5BE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pattFill prst="pct75">
              <a:fgClr>
                <a:schemeClr val="accent6"/>
              </a:fgClr>
              <a:bgClr>
                <a:schemeClr val="accent1"/>
              </a:bgClr>
            </a:patt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C2-4571-AD83-9194AECAF5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34375104"/>
        <c:axId val="634375760"/>
      </c:barChart>
      <c:catAx>
        <c:axId val="6343751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4375760"/>
        <c:crosses val="autoZero"/>
        <c:auto val="1"/>
        <c:lblAlgn val="ctr"/>
        <c:lblOffset val="100"/>
        <c:noMultiLvlLbl val="0"/>
      </c:catAx>
      <c:valAx>
        <c:axId val="634375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bg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4375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876A3F-4FE3-4D4F-B92F-1631838507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4516C7-1FF3-F44B-93B1-24B9AA324A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4C92B-6A45-864A-B429-22A9039765DA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6268A-8AA9-4C40-BEFB-029DF3E811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E928AC-AE76-324A-BA05-D16BF60C79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2C3C4-9460-4343-9283-24A378E271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489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65FE6-BEE9-465E-9202-2D200EDE749C}" type="datetimeFigureOut">
              <a:rPr lang="en-US" noProof="0" smtClean="0"/>
              <a:t>2021-03-05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DE8F2A-B3D4-43F2-B39B-CD77F64A1950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6177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B934246-87B1-4444-9DCA-06622CAD55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3992" y="124953"/>
            <a:ext cx="11944014" cy="4372387"/>
          </a:xfrm>
          <a:custGeom>
            <a:avLst/>
            <a:gdLst>
              <a:gd name="connsiteX0" fmla="*/ 0 w 11944014"/>
              <a:gd name="connsiteY0" fmla="*/ 0 h 4372387"/>
              <a:gd name="connsiteX1" fmla="*/ 11944014 w 11944014"/>
              <a:gd name="connsiteY1" fmla="*/ 0 h 4372387"/>
              <a:gd name="connsiteX2" fmla="*/ 11944014 w 11944014"/>
              <a:gd name="connsiteY2" fmla="*/ 4064314 h 4372387"/>
              <a:gd name="connsiteX3" fmla="*/ 11419539 w 11944014"/>
              <a:gd name="connsiteY3" fmla="*/ 4152711 h 4372387"/>
              <a:gd name="connsiteX4" fmla="*/ 4857299 w 11944014"/>
              <a:gd name="connsiteY4" fmla="*/ 3772522 h 4372387"/>
              <a:gd name="connsiteX5" fmla="*/ 510557 w 11944014"/>
              <a:gd name="connsiteY5" fmla="*/ 3115117 h 4372387"/>
              <a:gd name="connsiteX6" fmla="*/ 0 w 11944014"/>
              <a:gd name="connsiteY6" fmla="*/ 3085767 h 437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44014" h="4372387">
                <a:moveTo>
                  <a:pt x="0" y="0"/>
                </a:moveTo>
                <a:lnTo>
                  <a:pt x="11944014" y="0"/>
                </a:lnTo>
                <a:lnTo>
                  <a:pt x="11944014" y="4064314"/>
                </a:lnTo>
                <a:lnTo>
                  <a:pt x="11419539" y="4152711"/>
                </a:lnTo>
                <a:cubicBezTo>
                  <a:pt x="10120431" y="4379826"/>
                  <a:pt x="8581267" y="4634432"/>
                  <a:pt x="4857299" y="3772522"/>
                </a:cubicBezTo>
                <a:cubicBezTo>
                  <a:pt x="3261016" y="3403063"/>
                  <a:pt x="1951876" y="3212078"/>
                  <a:pt x="510557" y="3115117"/>
                </a:cubicBezTo>
                <a:lnTo>
                  <a:pt x="0" y="30857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99C6B2-05CE-48A7-8696-CEC64BE74DF5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123993 w 12192001"/>
              <a:gd name="connsiteY0" fmla="*/ 123993 h 6858000"/>
              <a:gd name="connsiteX1" fmla="*/ 123993 w 12192001"/>
              <a:gd name="connsiteY1" fmla="*/ 3209760 h 6858000"/>
              <a:gd name="connsiteX2" fmla="*/ 634550 w 12192001"/>
              <a:gd name="connsiteY2" fmla="*/ 3239110 h 6858000"/>
              <a:gd name="connsiteX3" fmla="*/ 4981292 w 12192001"/>
              <a:gd name="connsiteY3" fmla="*/ 3896515 h 6858000"/>
              <a:gd name="connsiteX4" fmla="*/ 11543532 w 12192001"/>
              <a:gd name="connsiteY4" fmla="*/ 4276704 h 6858000"/>
              <a:gd name="connsiteX5" fmla="*/ 12068007 w 12192001"/>
              <a:gd name="connsiteY5" fmla="*/ 4188307 h 6858000"/>
              <a:gd name="connsiteX6" fmla="*/ 12068007 w 12192001"/>
              <a:gd name="connsiteY6" fmla="*/ 123993 h 6858000"/>
              <a:gd name="connsiteX7" fmla="*/ 0 w 12192001"/>
              <a:gd name="connsiteY7" fmla="*/ 0 h 6858000"/>
              <a:gd name="connsiteX8" fmla="*/ 12192000 w 12192001"/>
              <a:gd name="connsiteY8" fmla="*/ 0 h 6858000"/>
              <a:gd name="connsiteX9" fmla="*/ 12192000 w 12192001"/>
              <a:gd name="connsiteY9" fmla="*/ 4167393 h 6858000"/>
              <a:gd name="connsiteX10" fmla="*/ 12192001 w 12192001"/>
              <a:gd name="connsiteY10" fmla="*/ 4167393 h 6858000"/>
              <a:gd name="connsiteX11" fmla="*/ 12192001 w 12192001"/>
              <a:gd name="connsiteY11" fmla="*/ 4799849 h 6858000"/>
              <a:gd name="connsiteX12" fmla="*/ 12192001 w 12192001"/>
              <a:gd name="connsiteY12" fmla="*/ 4950491 h 6858000"/>
              <a:gd name="connsiteX13" fmla="*/ 12192001 w 12192001"/>
              <a:gd name="connsiteY13" fmla="*/ 6858000 h 6858000"/>
              <a:gd name="connsiteX14" fmla="*/ 12192000 w 12192001"/>
              <a:gd name="connsiteY14" fmla="*/ 6858000 h 6858000"/>
              <a:gd name="connsiteX15" fmla="*/ 1 w 12192001"/>
              <a:gd name="connsiteY15" fmla="*/ 6858000 h 6858000"/>
              <a:gd name="connsiteX16" fmla="*/ 0 w 12192001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1" h="6858000">
                <a:moveTo>
                  <a:pt x="123993" y="123993"/>
                </a:moveTo>
                <a:lnTo>
                  <a:pt x="123993" y="3209760"/>
                </a:lnTo>
                <a:lnTo>
                  <a:pt x="634550" y="3239110"/>
                </a:lnTo>
                <a:cubicBezTo>
                  <a:pt x="2075869" y="3336071"/>
                  <a:pt x="3385009" y="3527056"/>
                  <a:pt x="4981292" y="3896515"/>
                </a:cubicBezTo>
                <a:cubicBezTo>
                  <a:pt x="8705260" y="4758425"/>
                  <a:pt x="10244424" y="4503819"/>
                  <a:pt x="11543532" y="4276704"/>
                </a:cubicBezTo>
                <a:lnTo>
                  <a:pt x="12068007" y="4188307"/>
                </a:lnTo>
                <a:lnTo>
                  <a:pt x="12068007" y="12399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167393"/>
                </a:lnTo>
                <a:lnTo>
                  <a:pt x="12192001" y="4167393"/>
                </a:lnTo>
                <a:lnTo>
                  <a:pt x="12192001" y="4799849"/>
                </a:lnTo>
                <a:lnTo>
                  <a:pt x="12192001" y="4950491"/>
                </a:lnTo>
                <a:lnTo>
                  <a:pt x="12192001" y="6858000"/>
                </a:lnTo>
                <a:lnTo>
                  <a:pt x="12192000" y="685800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noProof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70484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5240" y="3802065"/>
            <a:ext cx="9784080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5240" y="4294303"/>
            <a:ext cx="9784080" cy="1737360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951AB2-D568-4A7E-9408-FADC8BED4119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14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5240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23026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08664829-F6FB-4E31-BF5C-C895ADF2BA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99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5240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3026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7E9E558E-F7EF-4347-AD3C-FDB2A9BCF6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35999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AD2AC4-32E8-BC46-848C-BEA37118C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4481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679784BB-7CDD-484B-8F47-9CF1D79993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99200" y="0"/>
            <a:ext cx="58928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493776"/>
            <a:ext cx="5170715" cy="1089529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499" y="2061165"/>
            <a:ext cx="5045529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1499" y="2708227"/>
            <a:ext cx="5045529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6A75B6-7B4E-496F-A846-0FFBB6E1D164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648ACB4-9C22-4636-800F-578055A5BC10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872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>
            <a:extLst>
              <a:ext uri="{FF2B5EF4-FFF2-40B4-BE49-F238E27FC236}">
                <a16:creationId xmlns:a16="http://schemas.microsoft.com/office/drawing/2014/main" id="{D5C833BC-89A8-4D28-9D63-F45F14D694BF}"/>
              </a:ext>
            </a:extLst>
          </p:cNvPr>
          <p:cNvSpPr/>
          <p:nvPr userDrawn="1"/>
        </p:nvSpPr>
        <p:spPr>
          <a:xfrm flipH="1">
            <a:off x="123987" y="124955"/>
            <a:ext cx="11953415" cy="4408002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17" h="24785">
                <a:moveTo>
                  <a:pt x="17" y="0"/>
                </a:moveTo>
                <a:lnTo>
                  <a:pt x="21617" y="0"/>
                </a:lnTo>
                <a:lnTo>
                  <a:pt x="21617" y="17322"/>
                </a:lnTo>
                <a:cubicBezTo>
                  <a:pt x="10919" y="19230"/>
                  <a:pt x="10221" y="28798"/>
                  <a:pt x="0" y="22875"/>
                </a:cubicBezTo>
                <a:cubicBezTo>
                  <a:pt x="6" y="15250"/>
                  <a:pt x="11" y="7625"/>
                  <a:pt x="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noProof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82240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3">
            <a:extLst>
              <a:ext uri="{FF2B5EF4-FFF2-40B4-BE49-F238E27FC236}">
                <a16:creationId xmlns:a16="http://schemas.microsoft.com/office/drawing/2014/main" id="{7F75D8AF-79DE-4E2B-A15F-8EC66948BC31}"/>
              </a:ext>
            </a:extLst>
          </p:cNvPr>
          <p:cNvSpPr/>
          <p:nvPr userDrawn="1"/>
        </p:nvSpPr>
        <p:spPr>
          <a:xfrm flipH="1" flipV="1">
            <a:off x="114590" y="4581492"/>
            <a:ext cx="11962815" cy="2152681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  <a:gd name="connsiteX0" fmla="*/ 34 w 21634"/>
              <a:gd name="connsiteY0" fmla="*/ 0 h 36778"/>
              <a:gd name="connsiteX1" fmla="*/ 21634 w 21634"/>
              <a:gd name="connsiteY1" fmla="*/ 0 h 36778"/>
              <a:gd name="connsiteX2" fmla="*/ 21634 w 21634"/>
              <a:gd name="connsiteY2" fmla="*/ 17322 h 36778"/>
              <a:gd name="connsiteX3" fmla="*/ 0 w 21634"/>
              <a:gd name="connsiteY3" fmla="*/ 35787 h 36778"/>
              <a:gd name="connsiteX4" fmla="*/ 34 w 21634"/>
              <a:gd name="connsiteY4" fmla="*/ 0 h 36778"/>
              <a:gd name="connsiteX0" fmla="*/ 34 w 21634"/>
              <a:gd name="connsiteY0" fmla="*/ 0 h 41874"/>
              <a:gd name="connsiteX1" fmla="*/ 21634 w 21634"/>
              <a:gd name="connsiteY1" fmla="*/ 0 h 41874"/>
              <a:gd name="connsiteX2" fmla="*/ 21634 w 21634"/>
              <a:gd name="connsiteY2" fmla="*/ 17322 h 41874"/>
              <a:gd name="connsiteX3" fmla="*/ 0 w 21634"/>
              <a:gd name="connsiteY3" fmla="*/ 35787 h 41874"/>
              <a:gd name="connsiteX4" fmla="*/ 34 w 21634"/>
              <a:gd name="connsiteY4" fmla="*/ 0 h 41874"/>
              <a:gd name="connsiteX0" fmla="*/ 34 w 21634"/>
              <a:gd name="connsiteY0" fmla="*/ 0 h 42123"/>
              <a:gd name="connsiteX1" fmla="*/ 21634 w 21634"/>
              <a:gd name="connsiteY1" fmla="*/ 0 h 42123"/>
              <a:gd name="connsiteX2" fmla="*/ 21634 w 21634"/>
              <a:gd name="connsiteY2" fmla="*/ 17322 h 42123"/>
              <a:gd name="connsiteX3" fmla="*/ 0 w 21634"/>
              <a:gd name="connsiteY3" fmla="*/ 35787 h 42123"/>
              <a:gd name="connsiteX4" fmla="*/ 34 w 21634"/>
              <a:gd name="connsiteY4" fmla="*/ 0 h 42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4" h="42123">
                <a:moveTo>
                  <a:pt x="34" y="0"/>
                </a:moveTo>
                <a:lnTo>
                  <a:pt x="21634" y="0"/>
                </a:lnTo>
                <a:lnTo>
                  <a:pt x="21634" y="17322"/>
                </a:lnTo>
                <a:cubicBezTo>
                  <a:pt x="10970" y="21444"/>
                  <a:pt x="9198" y="56098"/>
                  <a:pt x="0" y="35787"/>
                </a:cubicBezTo>
                <a:cubicBezTo>
                  <a:pt x="6" y="28162"/>
                  <a:pt x="28" y="7625"/>
                  <a:pt x="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Section Header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tx1"/>
                </a:solidFill>
              </a:rPr>
              <a:pPr/>
              <a:t>‹#›</a:t>
            </a:fld>
            <a:endParaRPr lang="en-US" b="1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219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8E3AAF-44AA-41E0-AE18-8B461598AD0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6314" y="1825625"/>
            <a:ext cx="5306787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C1B8B60-5429-4EF9-93D0-2CCCF562B91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389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4700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4043"/>
            <a:ext cx="3932237" cy="108952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43535EE-90E2-422C-B7AC-4D346E8D6E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500215"/>
            <a:ext cx="6172200" cy="536877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6424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4043"/>
            <a:ext cx="3932237" cy="108952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31CB29F-0BE0-476F-B57A-7638E9BFAE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500215"/>
            <a:ext cx="6172200" cy="536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0996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432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E46C0F6-F728-4FF0-A7F3-F6AECCD35B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0650" y="136525"/>
            <a:ext cx="11950700" cy="6584951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DAD220-8CE3-4FF4-957A-1E24442C65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87500" y="4022725"/>
            <a:ext cx="10033000" cy="1236236"/>
          </a:xfrm>
          <a:solidFill>
            <a:schemeClr val="tx1">
              <a:alpha val="68000"/>
            </a:schemeClr>
          </a:solidFill>
        </p:spPr>
        <p:txBody>
          <a:bodyPr lIns="274320" tIns="274320" rIns="274320" bIns="274320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  <a:p>
            <a:pPr lvl="0"/>
            <a:endParaRPr lang="en-US" noProof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8FDDD78-44AA-4B92-90B8-DFC56D688C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6550" y="3269342"/>
            <a:ext cx="1155366" cy="2576090"/>
          </a:xfrm>
          <a:noFill/>
        </p:spPr>
        <p:txBody>
          <a:bodyPr wrap="square" lIns="182880" tIns="182880" rIns="182880" bIns="91440">
            <a:spAutoFit/>
          </a:bodyPr>
          <a:lstStyle>
            <a:lvl1pPr marL="0" indent="0">
              <a:buNone/>
              <a:defRPr sz="16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283712C-6C33-4303-985C-6493AAFAF40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93B617-BDEC-4471-BF16-3ADF8D92DD69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3D238BD-C38B-4BEB-92A5-657AAB9C5351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81040-AE93-4763-96F3-062F0F2D8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0143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14F9CD-0693-4A94-A67A-F71413300A6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39624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3"/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noProof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386286-CEE2-E94A-BBC0-0A3723EB14DE}"/>
              </a:ext>
            </a:extLst>
          </p:cNvPr>
          <p:cNvSpPr/>
          <p:nvPr userDrawn="1"/>
        </p:nvSpPr>
        <p:spPr>
          <a:xfrm>
            <a:off x="11008895" y="6220326"/>
            <a:ext cx="866273" cy="63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757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7C719AD2-39D2-425C-90E5-8FD2D783AD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4907643" cy="7017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defRPr lang="en-GB" sz="4400" b="1" spc="-15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34192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D24BA90-E7BA-471E-AA13-3329EDCD80A2}"/>
              </a:ext>
            </a:extLst>
          </p:cNvPr>
          <p:cNvSpPr/>
          <p:nvPr userDrawn="1"/>
        </p:nvSpPr>
        <p:spPr>
          <a:xfrm flipV="1">
            <a:off x="-1" y="-3"/>
            <a:ext cx="12192001" cy="6858003"/>
          </a:xfrm>
          <a:custGeom>
            <a:avLst/>
            <a:gdLst>
              <a:gd name="connsiteX0" fmla="*/ 9171734 w 12192001"/>
              <a:gd name="connsiteY0" fmla="*/ 2269381 h 6858003"/>
              <a:gd name="connsiteX1" fmla="*/ 4981292 w 12192001"/>
              <a:gd name="connsiteY1" fmla="*/ 1670903 h 6858003"/>
              <a:gd name="connsiteX2" fmla="*/ 634550 w 12192001"/>
              <a:gd name="connsiteY2" fmla="*/ 1013497 h 6858003"/>
              <a:gd name="connsiteX3" fmla="*/ 123993 w 12192001"/>
              <a:gd name="connsiteY3" fmla="*/ 984148 h 6858003"/>
              <a:gd name="connsiteX4" fmla="*/ 123993 w 12192001"/>
              <a:gd name="connsiteY4" fmla="*/ 123993 h 6858003"/>
              <a:gd name="connsiteX5" fmla="*/ 12068007 w 12192001"/>
              <a:gd name="connsiteY5" fmla="*/ 123993 h 6858003"/>
              <a:gd name="connsiteX6" fmla="*/ 12068007 w 12192001"/>
              <a:gd name="connsiteY6" fmla="*/ 1962695 h 6858003"/>
              <a:gd name="connsiteX7" fmla="*/ 11543532 w 12192001"/>
              <a:gd name="connsiteY7" fmla="*/ 2051091 h 6858003"/>
              <a:gd name="connsiteX8" fmla="*/ 9171734 w 12192001"/>
              <a:gd name="connsiteY8" fmla="*/ 2269381 h 6858003"/>
              <a:gd name="connsiteX9" fmla="*/ 1 w 12192001"/>
              <a:gd name="connsiteY9" fmla="*/ 6858003 h 6858003"/>
              <a:gd name="connsiteX10" fmla="*/ 12192001 w 12192001"/>
              <a:gd name="connsiteY10" fmla="*/ 6858003 h 6858003"/>
              <a:gd name="connsiteX11" fmla="*/ 12192001 w 12192001"/>
              <a:gd name="connsiteY11" fmla="*/ 2724879 h 6858003"/>
              <a:gd name="connsiteX12" fmla="*/ 12192001 w 12192001"/>
              <a:gd name="connsiteY12" fmla="*/ 2477360 h 6858003"/>
              <a:gd name="connsiteX13" fmla="*/ 12192001 w 12192001"/>
              <a:gd name="connsiteY13" fmla="*/ 1941781 h 6858003"/>
              <a:gd name="connsiteX14" fmla="*/ 12192000 w 12192001"/>
              <a:gd name="connsiteY14" fmla="*/ 1941781 h 6858003"/>
              <a:gd name="connsiteX15" fmla="*/ 12192000 w 12192001"/>
              <a:gd name="connsiteY15" fmla="*/ 0 h 6858003"/>
              <a:gd name="connsiteX16" fmla="*/ 0 w 12192001"/>
              <a:gd name="connsiteY16" fmla="*/ 0 h 6858003"/>
              <a:gd name="connsiteX17" fmla="*/ 0 w 12192001"/>
              <a:gd name="connsiteY17" fmla="*/ 6858000 h 6858003"/>
              <a:gd name="connsiteX18" fmla="*/ 1 w 12192001"/>
              <a:gd name="connsiteY18" fmla="*/ 6858000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1" h="6858003">
                <a:moveTo>
                  <a:pt x="9171734" y="2269381"/>
                </a:moveTo>
                <a:cubicBezTo>
                  <a:pt x="8159059" y="2253684"/>
                  <a:pt x="6843276" y="2101858"/>
                  <a:pt x="4981292" y="1670903"/>
                </a:cubicBezTo>
                <a:cubicBezTo>
                  <a:pt x="3385010" y="1301444"/>
                  <a:pt x="2075869" y="1110459"/>
                  <a:pt x="634550" y="1013497"/>
                </a:cubicBezTo>
                <a:lnTo>
                  <a:pt x="123993" y="984148"/>
                </a:lnTo>
                <a:lnTo>
                  <a:pt x="123993" y="123993"/>
                </a:lnTo>
                <a:lnTo>
                  <a:pt x="12068007" y="123993"/>
                </a:lnTo>
                <a:lnTo>
                  <a:pt x="12068007" y="1962695"/>
                </a:lnTo>
                <a:lnTo>
                  <a:pt x="11543532" y="2051091"/>
                </a:lnTo>
                <a:cubicBezTo>
                  <a:pt x="10893978" y="2164649"/>
                  <a:pt x="10184410" y="2285079"/>
                  <a:pt x="9171734" y="2269381"/>
                </a:cubicBezTo>
                <a:close/>
                <a:moveTo>
                  <a:pt x="1" y="6858003"/>
                </a:moveTo>
                <a:lnTo>
                  <a:pt x="12192001" y="6858003"/>
                </a:lnTo>
                <a:lnTo>
                  <a:pt x="12192001" y="2724879"/>
                </a:lnTo>
                <a:lnTo>
                  <a:pt x="12192001" y="2477360"/>
                </a:lnTo>
                <a:lnTo>
                  <a:pt x="12192001" y="1941781"/>
                </a:lnTo>
                <a:lnTo>
                  <a:pt x="12192000" y="1941781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lnTo>
                  <a:pt x="1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467520A-F508-4AA5-BBCF-30AE2B312E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3992" y="4587876"/>
            <a:ext cx="11944014" cy="2146775"/>
          </a:xfrm>
          <a:custGeom>
            <a:avLst/>
            <a:gdLst>
              <a:gd name="connsiteX0" fmla="*/ 9047741 w 11944014"/>
              <a:gd name="connsiteY0" fmla="*/ 1387 h 2146775"/>
              <a:gd name="connsiteX1" fmla="*/ 11419539 w 11944014"/>
              <a:gd name="connsiteY1" fmla="*/ 219677 h 2146775"/>
              <a:gd name="connsiteX2" fmla="*/ 11944014 w 11944014"/>
              <a:gd name="connsiteY2" fmla="*/ 308073 h 2146775"/>
              <a:gd name="connsiteX3" fmla="*/ 11944014 w 11944014"/>
              <a:gd name="connsiteY3" fmla="*/ 2146775 h 2146775"/>
              <a:gd name="connsiteX4" fmla="*/ 0 w 11944014"/>
              <a:gd name="connsiteY4" fmla="*/ 2146775 h 2146775"/>
              <a:gd name="connsiteX5" fmla="*/ 0 w 11944014"/>
              <a:gd name="connsiteY5" fmla="*/ 1286620 h 2146775"/>
              <a:gd name="connsiteX6" fmla="*/ 510557 w 11944014"/>
              <a:gd name="connsiteY6" fmla="*/ 1257271 h 2146775"/>
              <a:gd name="connsiteX7" fmla="*/ 4857299 w 11944014"/>
              <a:gd name="connsiteY7" fmla="*/ 599865 h 2146775"/>
              <a:gd name="connsiteX8" fmla="*/ 9047741 w 11944014"/>
              <a:gd name="connsiteY8" fmla="*/ 1387 h 21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44014" h="2146775">
                <a:moveTo>
                  <a:pt x="9047741" y="1387"/>
                </a:moveTo>
                <a:cubicBezTo>
                  <a:pt x="10060417" y="-14311"/>
                  <a:pt x="10769985" y="106119"/>
                  <a:pt x="11419539" y="219677"/>
                </a:cubicBezTo>
                <a:lnTo>
                  <a:pt x="11944014" y="308073"/>
                </a:lnTo>
                <a:lnTo>
                  <a:pt x="11944014" y="2146775"/>
                </a:lnTo>
                <a:lnTo>
                  <a:pt x="0" y="2146775"/>
                </a:lnTo>
                <a:lnTo>
                  <a:pt x="0" y="1286620"/>
                </a:lnTo>
                <a:lnTo>
                  <a:pt x="510557" y="1257271"/>
                </a:lnTo>
                <a:cubicBezTo>
                  <a:pt x="1951876" y="1160309"/>
                  <a:pt x="3261017" y="969324"/>
                  <a:pt x="4857299" y="599865"/>
                </a:cubicBezTo>
                <a:cubicBezTo>
                  <a:pt x="6719283" y="168910"/>
                  <a:pt x="8035066" y="17084"/>
                  <a:pt x="9047741" y="13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Section Header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139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836EFBB-5449-47CB-96D6-CB08287F75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3860800"/>
            <a:ext cx="9666514" cy="1686720"/>
          </a:xfrm>
        </p:spPr>
        <p:txBody>
          <a:bodyPr anchor="b">
            <a:noAutofit/>
          </a:bodyPr>
          <a:lstStyle>
            <a:lvl1pPr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Section Header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5610170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68A07C-35C9-40A7-8487-9EAD314C595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E9143E8-1B27-4F08-9F20-BE30B14AC24E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055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B7F86AE-7774-0B40-8944-DF91C77B02F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30125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18346-1C0B-46DB-AAA6-71C865DE85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201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328109-BF43-024A-B25B-C69E4098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518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F05F3BA-65F5-4621-807B-C8B857D01CA9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38900" y="1463346"/>
            <a:ext cx="5181600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DF89E18-CCB2-4D69-AB77-CAB656EC211C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38898" y="2149311"/>
            <a:ext cx="5181601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86F9159-693C-4325-939A-8C6869B2246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6314" y="1463346"/>
            <a:ext cx="5306787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BEA361C8-0231-48E8-965E-6BB6D606C9F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6314" y="2149311"/>
            <a:ext cx="5306789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963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0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0114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1500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20114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B9F81-CC7F-5244-95A6-279BE4B5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0253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1B3994-EC85-4CEE-B849-7AE33810F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8709A-CA63-4EAC-968C-8873D088E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253331"/>
            <a:ext cx="11174186" cy="477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A3C17-8AAC-4933-A7DA-CD7D3F840B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6314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B1D122-60D0-8B4D-896A-2A770C0B6343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B5B9FA1-1805-A944-AC99-868579EBA1AD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57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61" r:id="rId4"/>
    <p:sldLayoutId id="2147483662" r:id="rId5"/>
    <p:sldLayoutId id="2147483650" r:id="rId6"/>
    <p:sldLayoutId id="2147483668" r:id="rId7"/>
    <p:sldLayoutId id="2147483674" r:id="rId8"/>
    <p:sldLayoutId id="2147483666" r:id="rId9"/>
    <p:sldLayoutId id="2147483664" r:id="rId10"/>
    <p:sldLayoutId id="2147483663" r:id="rId11"/>
    <p:sldLayoutId id="2147483667" r:id="rId12"/>
    <p:sldLayoutId id="2147483671" r:id="rId13"/>
    <p:sldLayoutId id="2147483672" r:id="rId14"/>
    <p:sldLayoutId id="2147483673" r:id="rId15"/>
    <p:sldLayoutId id="2147483675" r:id="rId16"/>
    <p:sldLayoutId id="2147483676" r:id="rId17"/>
    <p:sldLayoutId id="2147483665" r:id="rId18"/>
    <p:sldLayoutId id="2147483669" r:id="rId19"/>
    <p:sldLayoutId id="214748367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600" b="1" kern="1200" spc="-6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60" userDrawn="1">
          <p15:clr>
            <a:srgbClr val="F26B43"/>
          </p15:clr>
        </p15:guide>
        <p15:guide id="4" pos="7320" userDrawn="1">
          <p15:clr>
            <a:srgbClr val="F26B43"/>
          </p15:clr>
        </p15:guide>
        <p15:guide id="5" orient="horz" pos="360" userDrawn="1">
          <p15:clr>
            <a:srgbClr val="F26B43"/>
          </p15:clr>
        </p15:guide>
        <p15:guide id="6" orient="horz" pos="39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2.xml"/><Relationship Id="rId4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Turtle in ocean">
            <a:extLst>
              <a:ext uri="{FF2B5EF4-FFF2-40B4-BE49-F238E27FC236}">
                <a16:creationId xmlns:a16="http://schemas.microsoft.com/office/drawing/2014/main" id="{1BF8833C-D907-D24E-949C-65190DF629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101" t="28284" r="101" b="22912"/>
          <a:stretch/>
        </p:blipFill>
        <p:spPr>
          <a:xfrm>
            <a:off x="123992" y="124953"/>
            <a:ext cx="11944014" cy="4372387"/>
          </a:xfrm>
        </p:spPr>
      </p:pic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871" y="4901450"/>
            <a:ext cx="10607040" cy="701731"/>
          </a:xfrm>
        </p:spPr>
        <p:txBody>
          <a:bodyPr/>
          <a:lstStyle/>
          <a:p>
            <a:r>
              <a:rPr lang="en-US" dirty="0"/>
              <a:t>Presentation Title </a:t>
            </a:r>
          </a:p>
        </p:txBody>
      </p:sp>
      <p:sp>
        <p:nvSpPr>
          <p:cNvPr id="52" name="Subtitle 51">
            <a:extLst>
              <a:ext uri="{FF2B5EF4-FFF2-40B4-BE49-F238E27FC236}">
                <a16:creationId xmlns:a16="http://schemas.microsoft.com/office/drawing/2014/main" id="{46FF1827-B46B-4BC4-8665-8914CF45DE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30756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6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7FDC6DC-D5D3-413E-A73C-6CC86E9646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Lorem ipsum dolor sit amet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B40F080-6054-425B-9E1C-1DDC926083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en-US" dirty="0"/>
          </a:p>
        </p:txBody>
      </p:sp>
      <p:pic>
        <p:nvPicPr>
          <p:cNvPr id="23" name="Picture Placeholder 22" descr="Right side image placeholder">
            <a:extLst>
              <a:ext uri="{FF2B5EF4-FFF2-40B4-BE49-F238E27FC236}">
                <a16:creationId xmlns:a16="http://schemas.microsoft.com/office/drawing/2014/main" id="{DC389449-072E-4155-BA3B-C45AA950BF2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1E397FF-5106-4C31-8E91-796AEA202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7DDE5B7-93F1-4010-85B1-8F63FD5044C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smtClean="0">
                <a:solidFill>
                  <a:schemeClr val="bg1"/>
                </a:solidFill>
              </a:rPr>
              <a:pPr/>
              <a:t>10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818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7 </a:t>
            </a:r>
            <a:endParaRPr lang="en-GB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CDC9C35-D466-4519-B3DE-0305587285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559562"/>
              </p:ext>
            </p:extLst>
          </p:nvPr>
        </p:nvGraphicFramePr>
        <p:xfrm>
          <a:off x="638629" y="1567543"/>
          <a:ext cx="10914740" cy="4110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2948">
                  <a:extLst>
                    <a:ext uri="{9D8B030D-6E8A-4147-A177-3AD203B41FA5}">
                      <a16:colId xmlns:a16="http://schemas.microsoft.com/office/drawing/2014/main" val="2071492987"/>
                    </a:ext>
                  </a:extLst>
                </a:gridCol>
                <a:gridCol w="2182948">
                  <a:extLst>
                    <a:ext uri="{9D8B030D-6E8A-4147-A177-3AD203B41FA5}">
                      <a16:colId xmlns:a16="http://schemas.microsoft.com/office/drawing/2014/main" val="69624285"/>
                    </a:ext>
                  </a:extLst>
                </a:gridCol>
                <a:gridCol w="2182948">
                  <a:extLst>
                    <a:ext uri="{9D8B030D-6E8A-4147-A177-3AD203B41FA5}">
                      <a16:colId xmlns:a16="http://schemas.microsoft.com/office/drawing/2014/main" val="3007106312"/>
                    </a:ext>
                  </a:extLst>
                </a:gridCol>
                <a:gridCol w="2182948">
                  <a:extLst>
                    <a:ext uri="{9D8B030D-6E8A-4147-A177-3AD203B41FA5}">
                      <a16:colId xmlns:a16="http://schemas.microsoft.com/office/drawing/2014/main" val="538167395"/>
                    </a:ext>
                  </a:extLst>
                </a:gridCol>
                <a:gridCol w="2182948">
                  <a:extLst>
                    <a:ext uri="{9D8B030D-6E8A-4147-A177-3AD203B41FA5}">
                      <a16:colId xmlns:a16="http://schemas.microsoft.com/office/drawing/2014/main" val="1211691905"/>
                    </a:ext>
                  </a:extLst>
                </a:gridCol>
              </a:tblGrid>
              <a:tr h="6850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</a:rPr>
                        <a:t>Header 1</a:t>
                      </a:r>
                      <a:endParaRPr lang="en-GB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</a:rPr>
                        <a:t>Header 1</a:t>
                      </a:r>
                      <a:endParaRPr lang="en-GB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</a:rPr>
                        <a:t>Header 1</a:t>
                      </a:r>
                      <a:endParaRPr lang="en-GB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</a:rPr>
                        <a:t>Header 1</a:t>
                      </a:r>
                      <a:endParaRPr lang="en-GB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</a:rPr>
                        <a:t>Header 1</a:t>
                      </a:r>
                      <a:endParaRPr lang="en-GB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349847"/>
                  </a:ext>
                </a:extLst>
              </a:tr>
              <a:tr h="6850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Text</a:t>
                      </a:r>
                      <a:endParaRPr lang="en-GB" dirty="0"/>
                    </a:p>
                  </a:txBody>
                  <a:tcPr anchor="ctr"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Text</a:t>
                      </a:r>
                      <a:endParaRPr lang="en-GB" dirty="0"/>
                    </a:p>
                  </a:txBody>
                  <a:tcPr anchor="ctr"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Text</a:t>
                      </a:r>
                      <a:endParaRPr lang="en-GB" dirty="0"/>
                    </a:p>
                  </a:txBody>
                  <a:tcPr anchor="ctr"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Text</a:t>
                      </a:r>
                      <a:endParaRPr lang="en-GB" dirty="0"/>
                    </a:p>
                  </a:txBody>
                  <a:tcPr anchor="ctr"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Text</a:t>
                      </a:r>
                      <a:endParaRPr lang="en-GB" dirty="0"/>
                    </a:p>
                  </a:txBody>
                  <a:tcPr anchor="ctr"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776631"/>
                  </a:ext>
                </a:extLst>
              </a:tr>
              <a:tr h="6850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Text</a:t>
                      </a:r>
                      <a:endParaRPr lang="en-GB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Text</a:t>
                      </a:r>
                      <a:endParaRPr lang="en-GB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Text</a:t>
                      </a:r>
                      <a:endParaRPr lang="en-GB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Text</a:t>
                      </a:r>
                      <a:endParaRPr lang="en-GB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Text</a:t>
                      </a:r>
                      <a:endParaRPr lang="en-GB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6392679"/>
                  </a:ext>
                </a:extLst>
              </a:tr>
              <a:tr h="6850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Text</a:t>
                      </a:r>
                      <a:endParaRPr lang="en-GB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Text</a:t>
                      </a:r>
                      <a:endParaRPr lang="en-GB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Text</a:t>
                      </a:r>
                      <a:endParaRPr lang="en-GB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Text</a:t>
                      </a:r>
                      <a:endParaRPr lang="en-GB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Text</a:t>
                      </a:r>
                      <a:endParaRPr lang="en-GB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067249"/>
                  </a:ext>
                </a:extLst>
              </a:tr>
              <a:tr h="6850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Text</a:t>
                      </a:r>
                      <a:endParaRPr lang="en-GB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Text</a:t>
                      </a:r>
                      <a:endParaRPr lang="en-GB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Text</a:t>
                      </a:r>
                      <a:endParaRPr lang="en-GB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Text</a:t>
                      </a:r>
                      <a:endParaRPr lang="en-GB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Text</a:t>
                      </a:r>
                      <a:endParaRPr lang="en-GB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2081765"/>
                  </a:ext>
                </a:extLst>
              </a:tr>
              <a:tr h="6850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Text</a:t>
                      </a:r>
                      <a:endParaRPr lang="en-GB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Text</a:t>
                      </a:r>
                      <a:endParaRPr lang="en-GB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Text</a:t>
                      </a:r>
                      <a:endParaRPr lang="en-GB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Text</a:t>
                      </a:r>
                      <a:endParaRPr lang="en-GB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Text</a:t>
                      </a:r>
                      <a:endParaRPr lang="en-GB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894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1238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8 </a:t>
            </a:r>
            <a:endParaRPr lang="en-GB" dirty="0"/>
          </a:p>
        </p:txBody>
      </p:sp>
      <p:graphicFrame>
        <p:nvGraphicFramePr>
          <p:cNvPr id="4" name="Chart 3" descr="Circular chart">
            <a:extLst>
              <a:ext uri="{FF2B5EF4-FFF2-40B4-BE49-F238E27FC236}">
                <a16:creationId xmlns:a16="http://schemas.microsoft.com/office/drawing/2014/main" id="{8329B45F-C605-4C73-B86F-64F7345650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726872"/>
              </p:ext>
            </p:extLst>
          </p:nvPr>
        </p:nvGraphicFramePr>
        <p:xfrm>
          <a:off x="831984" y="1309163"/>
          <a:ext cx="5054253" cy="4613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Graphic 5" descr="Earth Globe Europe-Africa">
            <a:extLst>
              <a:ext uri="{FF2B5EF4-FFF2-40B4-BE49-F238E27FC236}">
                <a16:creationId xmlns:a16="http://schemas.microsoft.com/office/drawing/2014/main" id="{FD2A98C4-B660-4C43-AA1F-35A02F73D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8667" y="2975469"/>
            <a:ext cx="1280886" cy="128088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D5865E0-56EA-0340-B33E-349802453C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1872343"/>
            <a:ext cx="0" cy="34689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Chart 11" descr="Tabular chart">
            <a:extLst>
              <a:ext uri="{FF2B5EF4-FFF2-40B4-BE49-F238E27FC236}">
                <a16:creationId xmlns:a16="http://schemas.microsoft.com/office/drawing/2014/main" id="{A5A590C8-9AD2-4C81-82CC-A134905C24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0152016"/>
              </p:ext>
            </p:extLst>
          </p:nvPr>
        </p:nvGraphicFramePr>
        <p:xfrm>
          <a:off x="6685643" y="1309163"/>
          <a:ext cx="4934857" cy="4613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030042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Large background image placeholder">
            <a:extLst>
              <a:ext uri="{FF2B5EF4-FFF2-40B4-BE49-F238E27FC236}">
                <a16:creationId xmlns:a16="http://schemas.microsoft.com/office/drawing/2014/main" id="{786A19C6-E002-4933-863A-594D051F378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C945F022-8812-45B5-933D-19A4B9A35A8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4BE0E0A-A560-4455-A59B-C7C5347712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500" y="3948346"/>
            <a:ext cx="10033000" cy="1384995"/>
          </a:xfrm>
        </p:spPr>
        <p:txBody>
          <a:bodyPr/>
          <a:lstStyle/>
          <a:p>
            <a:r>
              <a:rPr lang="en-US" dirty="0"/>
              <a:t>Quote - 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6" name="Title 5" hidden="1">
            <a:extLst>
              <a:ext uri="{FF2B5EF4-FFF2-40B4-BE49-F238E27FC236}">
                <a16:creationId xmlns:a16="http://schemas.microsoft.com/office/drawing/2014/main" id="{0FA90190-EBCB-443F-BFD6-79BA1A836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Quote and Image Slide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2D947A-5BA8-423D-A1CE-1ABB26F59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C7EED59-10A2-45B8-ACF5-4D37A39076F2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smtClean="0">
                <a:solidFill>
                  <a:schemeClr val="bg1"/>
                </a:solidFill>
              </a:rPr>
              <a:pPr/>
              <a:t>13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758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turtle in ocean">
            <a:extLst>
              <a:ext uri="{FF2B5EF4-FFF2-40B4-BE49-F238E27FC236}">
                <a16:creationId xmlns:a16="http://schemas.microsoft.com/office/drawing/2014/main" id="{C7A54B61-8541-AB40-BD1C-F80E8A4240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0921" b="4079"/>
          <a:stretch/>
        </p:blipFill>
        <p:spPr>
          <a:xfrm>
            <a:off x="0" y="0"/>
            <a:ext cx="12192000" cy="6858000"/>
          </a:xfrm>
        </p:spPr>
      </p:pic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8DBDD9F7-3B84-F743-95F4-C9FA74DA597F}"/>
              </a:ext>
            </a:extLst>
          </p:cNvPr>
          <p:cNvSpPr txBox="1">
            <a:spLocks/>
          </p:cNvSpPr>
          <p:nvPr/>
        </p:nvSpPr>
        <p:spPr>
          <a:xfrm flipH="1">
            <a:off x="0" y="3895249"/>
            <a:ext cx="12192000" cy="2962751"/>
          </a:xfrm>
          <a:custGeom>
            <a:avLst/>
            <a:gdLst>
              <a:gd name="connsiteX0" fmla="*/ 12486732 w 13339868"/>
              <a:gd name="connsiteY0" fmla="*/ 1914 h 2962751"/>
              <a:gd name="connsiteX1" fmla="*/ 6703529 w 13339868"/>
              <a:gd name="connsiteY1" fmla="*/ 827870 h 2962751"/>
              <a:gd name="connsiteX2" fmla="*/ 704617 w 13339868"/>
              <a:gd name="connsiteY2" fmla="*/ 1735152 h 2962751"/>
              <a:gd name="connsiteX3" fmla="*/ 0 w 13339868"/>
              <a:gd name="connsiteY3" fmla="*/ 1775657 h 2962751"/>
              <a:gd name="connsiteX4" fmla="*/ 0 w 13339868"/>
              <a:gd name="connsiteY4" fmla="*/ 2962751 h 2962751"/>
              <a:gd name="connsiteX5" fmla="*/ 13339868 w 13339868"/>
              <a:gd name="connsiteY5" fmla="*/ 2962751 h 2962751"/>
              <a:gd name="connsiteX6" fmla="*/ 13339868 w 13339868"/>
              <a:gd name="connsiteY6" fmla="*/ 13763 h 2962751"/>
              <a:gd name="connsiteX7" fmla="*/ 12991874 w 13339868"/>
              <a:gd name="connsiteY7" fmla="*/ 2211 h 2962751"/>
              <a:gd name="connsiteX8" fmla="*/ 12486732 w 13339868"/>
              <a:gd name="connsiteY8" fmla="*/ 1914 h 296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39868" h="2962751">
                <a:moveTo>
                  <a:pt x="12486732" y="1914"/>
                </a:moveTo>
                <a:cubicBezTo>
                  <a:pt x="11089145" y="23578"/>
                  <a:pt x="9273241" y="233112"/>
                  <a:pt x="6703529" y="827870"/>
                </a:cubicBezTo>
                <a:cubicBezTo>
                  <a:pt x="4500510" y="1337758"/>
                  <a:pt x="2693772" y="1601336"/>
                  <a:pt x="704617" y="1735152"/>
                </a:cubicBezTo>
                <a:lnTo>
                  <a:pt x="0" y="1775657"/>
                </a:lnTo>
                <a:lnTo>
                  <a:pt x="0" y="2962751"/>
                </a:lnTo>
                <a:lnTo>
                  <a:pt x="13339868" y="2962751"/>
                </a:lnTo>
                <a:lnTo>
                  <a:pt x="13339868" y="13763"/>
                </a:lnTo>
                <a:lnTo>
                  <a:pt x="12991874" y="2211"/>
                </a:lnTo>
                <a:cubicBezTo>
                  <a:pt x="12829592" y="-567"/>
                  <a:pt x="12661430" y="-794"/>
                  <a:pt x="12486732" y="1914"/>
                </a:cubicBezTo>
                <a:close/>
              </a:path>
            </a:pathLst>
          </a:custGeom>
          <a:solidFill>
            <a:schemeClr val="tx1">
              <a:alpha val="62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1800" b="0" kern="1200" dirty="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Insert Image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F67FDF-D697-3249-AD21-75F6353FF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8912" y="4690872"/>
            <a:ext cx="73152" cy="1188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8218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rgbClr val="0070C0"/>
                </a:solidFill>
              </a:rPr>
              <a:t>Template Editing Instructions and Feedback</a:t>
            </a: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Cover image, large fish">
            <a:extLst>
              <a:ext uri="{FF2B5EF4-FFF2-40B4-BE49-F238E27FC236}">
                <a16:creationId xmlns:a16="http://schemas.microsoft.com/office/drawing/2014/main" id="{8557C52B-FF7B-4358-81A2-8E139E5C53D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Title 2</a:t>
            </a:r>
          </a:p>
        </p:txBody>
      </p:sp>
      <p:sp>
        <p:nvSpPr>
          <p:cNvPr id="52" name="Subtitle 51">
            <a:extLst>
              <a:ext uri="{FF2B5EF4-FFF2-40B4-BE49-F238E27FC236}">
                <a16:creationId xmlns:a16="http://schemas.microsoft.com/office/drawing/2014/main" id="{46FF1827-B46B-4BC4-8665-8914CF45DE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60324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D4E439-7AFE-41C2-9561-67F5879CA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Title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C7B128-5866-4067-9B7F-0E73E6CBF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Subtitle</a:t>
            </a:r>
          </a:p>
        </p:txBody>
      </p:sp>
      <p:pic>
        <p:nvPicPr>
          <p:cNvPr id="11" name="Picture Placeholder 10" descr="Divider slide accent image">
            <a:extLst>
              <a:ext uri="{FF2B5EF4-FFF2-40B4-BE49-F238E27FC236}">
                <a16:creationId xmlns:a16="http://schemas.microsoft.com/office/drawing/2014/main" id="{E8D5AD70-28A1-4A01-AE97-1F4CBFF4990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EB8303B-9502-480C-9C51-6EF9094D5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smtClean="0">
                <a:solidFill>
                  <a:schemeClr val="bg1"/>
                </a:solidFill>
              </a:rPr>
              <a:pPr/>
              <a:t>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085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arge full slide image">
            <a:extLst>
              <a:ext uri="{FF2B5EF4-FFF2-40B4-BE49-F238E27FC236}">
                <a16:creationId xmlns:a16="http://schemas.microsoft.com/office/drawing/2014/main" id="{04651C38-FC54-400F-A9F3-B49EC4829A8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F754616-DC65-1841-9419-6C0DCBEB6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D4E439-7AFE-41C2-9561-67F5879CA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Title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C7B128-5866-4067-9B7F-0E73E6CBF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2B5667-FA20-49C2-A3CD-B275BB41F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1F153D4-F9C1-4295-8CB0-BFC0E94D4C64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smtClean="0">
                <a:solidFill>
                  <a:schemeClr val="bg1"/>
                </a:solidFill>
              </a:rPr>
              <a:pPr/>
              <a:t>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611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65BEEEB-C965-402F-B778-B1CD1494A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quis. 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797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 dirty="0"/>
              <a:t>Title 2</a:t>
            </a:r>
            <a:endParaRPr lang="en-GB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65BEEEB-C965-402F-B778-B1CD1494A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4405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3</a:t>
            </a:r>
            <a:endParaRPr lang="en-GB" dirty="0"/>
          </a:p>
        </p:txBody>
      </p:sp>
      <p:pic>
        <p:nvPicPr>
          <p:cNvPr id="9" name="Picture Placeholder 8" descr="Slide image placeholder">
            <a:extLst>
              <a:ext uri="{FF2B5EF4-FFF2-40B4-BE49-F238E27FC236}">
                <a16:creationId xmlns:a16="http://schemas.microsoft.com/office/drawing/2014/main" id="{95460251-A0B7-4016-89A0-4C8BCED07B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AC4CB2C1-7DE3-44DC-A4F5-55C9466AE9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Caption 1</a:t>
            </a:r>
            <a:endParaRPr lang="en-GB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DFFB9D38-CDF6-45F7-A615-007F303B1A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78932DB0-2733-4BAD-BB5D-9536D20E09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Caption 2</a:t>
            </a:r>
            <a:endParaRPr lang="en-GB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6FB540F0-2ABD-4D9C-AA51-A68864DD78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8849DCBF-FE6C-4038-BE61-0BE3E249C35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Caption 3</a:t>
            </a:r>
            <a:endParaRPr lang="en-GB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E0FF0889-3DA9-4826-A04E-4A4BD4C04C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</p:spTree>
    <p:extLst>
      <p:ext uri="{BB962C8B-B14F-4D97-AF65-F5344CB8AC3E}">
        <p14:creationId xmlns:p14="http://schemas.microsoft.com/office/powerpoint/2010/main" val="4284431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4</a:t>
            </a:r>
          </a:p>
        </p:txBody>
      </p:sp>
      <p:pic>
        <p:nvPicPr>
          <p:cNvPr id="9" name="Picture Placeholder 8" descr="Slide image placeholder">
            <a:extLst>
              <a:ext uri="{FF2B5EF4-FFF2-40B4-BE49-F238E27FC236}">
                <a16:creationId xmlns:a16="http://schemas.microsoft.com/office/drawing/2014/main" id="{835F76E2-8EF3-449E-99A0-D5A9EF26A7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7FDC6DC-D5D3-413E-A73C-6CC86E9646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B40F080-6054-425B-9E1C-1DDC926083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386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5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7FDC6DC-D5D3-413E-A73C-6CC86E9646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Lorem ipsum dolor sit amet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B40F080-6054-425B-9E1C-1DDC926083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16F1686-F366-46A5-AE17-1A563B77E8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Lorem ipsum dolor sit amet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DA9F97E-A6B3-4444-90E9-E7CE786F82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428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01">
      <a:dk1>
        <a:sysClr val="windowText" lastClr="000000"/>
      </a:dk1>
      <a:lt1>
        <a:sysClr val="window" lastClr="FFFFFF"/>
      </a:lt1>
      <a:dk2>
        <a:srgbClr val="3F3F3F"/>
      </a:dk2>
      <a:lt2>
        <a:srgbClr val="FFFFFF"/>
      </a:lt2>
      <a:accent1>
        <a:srgbClr val="01C6FD"/>
      </a:accent1>
      <a:accent2>
        <a:srgbClr val="067F9C"/>
      </a:accent2>
      <a:accent3>
        <a:srgbClr val="014E52"/>
      </a:accent3>
      <a:accent4>
        <a:srgbClr val="ED7D31"/>
      </a:accent4>
      <a:accent5>
        <a:srgbClr val="79AE02"/>
      </a:accent5>
      <a:accent6>
        <a:srgbClr val="0070C0"/>
      </a:accent6>
      <a:hlink>
        <a:srgbClr val="01C6FD"/>
      </a:hlink>
      <a:folHlink>
        <a:srgbClr val="954F72"/>
      </a:folHlink>
    </a:clrScheme>
    <a:fontScheme name="MSFT_0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89715846_Ocean presentation_RVA_v4.potx" id="{354FE8D4-E883-4E79-A422-6A1915D44872}" vid="{AAC9F203-D7BC-4B95-936D-67F55828A5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99B7651-08C1-49A1-AFE9-4E4CD342176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DC3D7A05-DE9A-4773-A113-AAE964924F7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8E2C315-492F-482C-BE04-955377E16A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Ocean presentation</Template>
  <TotalTime>0</TotalTime>
  <Words>691</Words>
  <Application>Microsoft Office PowerPoint</Application>
  <PresentationFormat>Widescreen</PresentationFormat>
  <Paragraphs>87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Century Gothic</vt:lpstr>
      <vt:lpstr>Office Theme</vt:lpstr>
      <vt:lpstr>Presentation Title </vt:lpstr>
      <vt:lpstr>Presentation Title 2</vt:lpstr>
      <vt:lpstr>Section Title 1</vt:lpstr>
      <vt:lpstr>Section Title 2</vt:lpstr>
      <vt:lpstr>Title </vt:lpstr>
      <vt:lpstr>Title 2</vt:lpstr>
      <vt:lpstr>Title 3</vt:lpstr>
      <vt:lpstr>Title 4</vt:lpstr>
      <vt:lpstr>Title 5</vt:lpstr>
      <vt:lpstr>Title 6  </vt:lpstr>
      <vt:lpstr>Title 7 </vt:lpstr>
      <vt:lpstr>Title 8 </vt:lpstr>
      <vt:lpstr>Quote and Image Slide</vt:lpstr>
      <vt:lpstr>THANK YOU</vt:lpstr>
      <vt:lpstr>Customize this Template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</dc:title>
  <dc:creator>Mohamed</dc:creator>
  <cp:lastModifiedBy>Mohamed</cp:lastModifiedBy>
  <cp:revision>1</cp:revision>
  <dcterms:created xsi:type="dcterms:W3CDTF">2021-03-05T15:57:50Z</dcterms:created>
  <dcterms:modified xsi:type="dcterms:W3CDTF">2021-03-05T15:57:58Z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